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3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58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528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322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328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24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929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399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238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07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255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5572-836C-46C1-8893-324767DB1928}" type="datetimeFigureOut">
              <a:rPr lang="en-AU" smtClean="0"/>
              <a:t>7/10/2019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55742-DDE0-467B-BA4A-3452F18C360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273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7A2FC-E3E0-45E1-AA2B-AF2D3FC6F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2BE5A6-40A5-49F8-ACED-97D9607A79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0EB344FC-F812-47E8-B221-9326A04D3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"/>
            <a:ext cx="9144000" cy="685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82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McDonald</dc:creator>
  <cp:lastModifiedBy>Michelle McDonald</cp:lastModifiedBy>
  <cp:revision>6</cp:revision>
  <dcterms:created xsi:type="dcterms:W3CDTF">2019-10-03T11:16:55Z</dcterms:created>
  <dcterms:modified xsi:type="dcterms:W3CDTF">2019-10-07T09:06:39Z</dcterms:modified>
</cp:coreProperties>
</file>